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91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2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1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68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39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7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0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99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867EA-B498-4F34-A355-0878B32859D5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43239-A24D-4A07-BED7-D344A5145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9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3299" t="32490" r="34048" b="14930"/>
          <a:stretch/>
        </p:blipFill>
        <p:spPr>
          <a:xfrm>
            <a:off x="0" y="0"/>
            <a:ext cx="1221500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Dimbo" panose="020B0603010101010101" pitchFamily="34" charset="0"/>
              </a:rPr>
              <a:t>C’est</a:t>
            </a:r>
            <a:r>
              <a:rPr lang="en-US" sz="4400" dirty="0" smtClean="0">
                <a:latin typeface="Dimbo" panose="020B0603010101010101" pitchFamily="34" charset="0"/>
              </a:rPr>
              <a:t> Halloween </a:t>
            </a:r>
            <a:r>
              <a:rPr lang="en-US" sz="4400" dirty="0" err="1" smtClean="0">
                <a:latin typeface="Dimbo" panose="020B0603010101010101" pitchFamily="34" charset="0"/>
              </a:rPr>
              <a:t>dans</a:t>
            </a:r>
            <a:r>
              <a:rPr lang="en-US" sz="4400" dirty="0" smtClean="0">
                <a:latin typeface="Dimbo" panose="020B0603010101010101" pitchFamily="34" charset="0"/>
              </a:rPr>
              <a:t> la </a:t>
            </a:r>
            <a:r>
              <a:rPr lang="en-US" sz="4400" dirty="0" err="1" smtClean="0">
                <a:latin typeface="Dimbo" panose="020B0603010101010101" pitchFamily="34" charset="0"/>
              </a:rPr>
              <a:t>salle</a:t>
            </a:r>
            <a:r>
              <a:rPr lang="en-US" sz="4400" dirty="0" smtClean="0">
                <a:latin typeface="Dimbo" panose="020B0603010101010101" pitchFamily="34" charset="0"/>
              </a:rPr>
              <a:t> de </a:t>
            </a:r>
            <a:r>
              <a:rPr lang="en-US" sz="4400" dirty="0" err="1" smtClean="0">
                <a:latin typeface="Dimbo" panose="020B0603010101010101" pitchFamily="34" charset="0"/>
              </a:rPr>
              <a:t>classe</a:t>
            </a:r>
            <a:r>
              <a:rPr lang="en-US" sz="4400" dirty="0" smtClean="0">
                <a:latin typeface="Dimbo" panose="020B0603010101010101" pitchFamily="34" charset="0"/>
              </a:rPr>
              <a:t>!</a:t>
            </a:r>
          </a:p>
          <a:p>
            <a:r>
              <a:rPr lang="en-US" sz="4400" dirty="0" err="1" smtClean="0">
                <a:latin typeface="Dimbo" panose="020B0603010101010101" pitchFamily="34" charset="0"/>
              </a:rPr>
              <a:t>Objectif</a:t>
            </a:r>
            <a:r>
              <a:rPr lang="en-US" sz="4400" dirty="0" smtClean="0">
                <a:latin typeface="Dimbo" panose="020B0603010101010101" pitchFamily="34" charset="0"/>
              </a:rPr>
              <a:t>: show your knowledge of classroom vocab and directions words to describe an imaginary classroom at Halloween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44457" y="3156857"/>
            <a:ext cx="6670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Dimbo" panose="020B0603010101010101" pitchFamily="34" charset="0"/>
              </a:rPr>
              <a:t>Ex: Il y a un vampire sous le bureau!</a:t>
            </a:r>
          </a:p>
        </p:txBody>
      </p:sp>
    </p:spTree>
    <p:extLst>
      <p:ext uri="{BB962C8B-B14F-4D97-AF65-F5344CB8AC3E}">
        <p14:creationId xmlns:p14="http://schemas.microsoft.com/office/powerpoint/2010/main" val="300418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Dimbo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2015-10-26T15:38:14Z</dcterms:created>
  <dcterms:modified xsi:type="dcterms:W3CDTF">2015-10-26T15:38:26Z</dcterms:modified>
</cp:coreProperties>
</file>